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3" r:id="rId2"/>
    <p:sldId id="258" r:id="rId3"/>
    <p:sldId id="259" r:id="rId4"/>
    <p:sldId id="260" r:id="rId5"/>
    <p:sldId id="261" r:id="rId6"/>
    <p:sldId id="262" r:id="rId7"/>
  </p:sldIdLst>
  <p:sldSz cx="6858000" cy="9906000" type="A4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2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7C6BA"/>
    <a:srgbClr val="60A9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60" d="100"/>
          <a:sy n="60" d="100"/>
        </p:scale>
        <p:origin x="2558" y="53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resale_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201860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2160">
          <p15:clr>
            <a:srgbClr val="FBAE40"/>
          </p15:clr>
        </p15:guide>
        <p15:guide id="2" pos="3101">
          <p15:clr>
            <a:srgbClr val="FBAE40"/>
          </p15:clr>
        </p15:guide>
        <p15:guide id="3" pos="3305">
          <p15:clr>
            <a:srgbClr val="FBAE40"/>
          </p15:clr>
        </p15:guide>
        <p15:guide id="4" pos="1216">
          <p15:clr>
            <a:srgbClr val="FBAE40"/>
          </p15:clr>
        </p15:guide>
        <p15:guide id="5" pos="1011">
          <p15:clr>
            <a:srgbClr val="FBAE40"/>
          </p15:clr>
        </p15:guide>
        <p15:guide id="6" pos="3204">
          <p15:clr>
            <a:srgbClr val="FDE53C"/>
          </p15:clr>
        </p15:guide>
        <p15:guide id="7" pos="1116">
          <p15:clr>
            <a:srgbClr val="FDE53C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Presale_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387610A-D9F8-4F41-9E0E-854A9E40BF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827507"/>
            <a:ext cx="6858000" cy="856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81929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2160">
          <p15:clr>
            <a:srgbClr val="FBAE40"/>
          </p15:clr>
        </p15:guide>
        <p15:guide id="2" pos="3101">
          <p15:clr>
            <a:srgbClr val="FBAE40"/>
          </p15:clr>
        </p15:guide>
        <p15:guide id="3" pos="3305">
          <p15:clr>
            <a:srgbClr val="FBAE40"/>
          </p15:clr>
        </p15:guide>
        <p15:guide id="4" pos="1216">
          <p15:clr>
            <a:srgbClr val="FBAE40"/>
          </p15:clr>
        </p15:guide>
        <p15:guide id="5" pos="1011">
          <p15:clr>
            <a:srgbClr val="FBAE40"/>
          </p15:clr>
        </p15:guide>
        <p15:guide id="6" pos="3204">
          <p15:clr>
            <a:srgbClr val="FDE53C"/>
          </p15:clr>
        </p15:guide>
        <p15:guide id="7" pos="1116">
          <p15:clr>
            <a:srgbClr val="FDE53C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57226D-644F-4E59-8989-0863C7112341}" type="datetimeFigureOut">
              <a:rPr lang="en-US" smtClean="0"/>
              <a:t>8/24/2021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32B261-B17F-4C48-B68E-03336314C1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6430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5FF1EF8D-F794-4757-A42E-AC7785E4BAD3}"/>
              </a:ext>
            </a:extLst>
          </p:cNvPr>
          <p:cNvSpPr/>
          <p:nvPr/>
        </p:nvSpPr>
        <p:spPr>
          <a:xfrm>
            <a:off x="184149" y="152400"/>
            <a:ext cx="6517879" cy="8351521"/>
          </a:xfrm>
          <a:prstGeom prst="rect">
            <a:avLst/>
          </a:prstGeom>
          <a:solidFill>
            <a:srgbClr val="57C6BA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b="1" dirty="0">
              <a:solidFill>
                <a:schemeClr val="accent1"/>
              </a:solidFill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413FC6A6-475E-45C3-A3D7-59AC1C69FBFD}"/>
              </a:ext>
            </a:extLst>
          </p:cNvPr>
          <p:cNvSpPr/>
          <p:nvPr/>
        </p:nvSpPr>
        <p:spPr>
          <a:xfrm>
            <a:off x="404612" y="596464"/>
            <a:ext cx="6076951" cy="809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0" dirty="0">
                <a:solidFill>
                  <a:schemeClr val="bg2">
                    <a:lumMod val="25000"/>
                  </a:schemeClr>
                </a:solidFill>
                <a:effectLst/>
                <a:latin typeface="Circe" panose="020B0502020203020203" pitchFamily="34" charset="-52"/>
              </a:rPr>
              <a:t>Уважаемые учителя!</a:t>
            </a:r>
          </a:p>
          <a:p>
            <a:pPr algn="ctr"/>
            <a:br>
              <a:rPr lang="ru-RU" sz="2400" b="1" dirty="0">
                <a:solidFill>
                  <a:schemeClr val="bg2">
                    <a:lumMod val="25000"/>
                  </a:schemeClr>
                </a:solidFill>
                <a:latin typeface="Circe" panose="020B0502020203020203" pitchFamily="34" charset="-52"/>
              </a:rPr>
            </a:br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latin typeface="Circe" panose="020B0502020203020203" pitchFamily="34" charset="-52"/>
              </a:rPr>
              <a:t>С</a:t>
            </a:r>
            <a:r>
              <a:rPr lang="ru-RU" sz="2800" b="1" i="0" dirty="0">
                <a:solidFill>
                  <a:schemeClr val="bg2">
                    <a:lumMod val="25000"/>
                  </a:schemeClr>
                </a:solidFill>
                <a:effectLst/>
                <a:latin typeface="Circe" panose="020B0502020203020203" pitchFamily="34" charset="-52"/>
              </a:rPr>
              <a:t> помощью этого шаблона вы можете </a:t>
            </a:r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latin typeface="Circe" panose="020B0502020203020203" pitchFamily="34" charset="-52"/>
              </a:rPr>
              <a:t>дополнить фотопроект «Просто дети в школе»</a:t>
            </a:r>
          </a:p>
          <a:p>
            <a:pPr algn="ctr"/>
            <a:r>
              <a:rPr lang="ru-RU" sz="2800" b="1" i="0" dirty="0">
                <a:solidFill>
                  <a:schemeClr val="bg2">
                    <a:lumMod val="25000"/>
                  </a:schemeClr>
                </a:solidFill>
                <a:effectLst/>
                <a:latin typeface="Circe" panose="020B0502020203020203" pitchFamily="34" charset="-52"/>
              </a:rPr>
              <a:t> фотографиями ваших учеников и учениц с инвалидностью и сделать их героями фотовыставки у </a:t>
            </a:r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latin typeface="Circe" panose="020B0502020203020203" pitchFamily="34" charset="-52"/>
              </a:rPr>
              <a:t>вас в школе</a:t>
            </a:r>
            <a:r>
              <a:rPr lang="ru-RU" sz="2800" b="1" i="0" dirty="0">
                <a:solidFill>
                  <a:schemeClr val="bg2">
                    <a:lumMod val="25000"/>
                  </a:schemeClr>
                </a:solidFill>
                <a:effectLst/>
                <a:latin typeface="Circe" panose="020B0502020203020203" pitchFamily="34" charset="-52"/>
              </a:rPr>
              <a:t>. </a:t>
            </a:r>
          </a:p>
          <a:p>
            <a:endParaRPr lang="ru-RU" dirty="0">
              <a:solidFill>
                <a:schemeClr val="bg2">
                  <a:lumMod val="25000"/>
                </a:schemeClr>
              </a:solidFill>
              <a:latin typeface="Circe" panose="020B0502020203020203" pitchFamily="34" charset="-52"/>
            </a:endParaRPr>
          </a:p>
          <a:p>
            <a:br>
              <a:rPr lang="ru-RU" dirty="0">
                <a:solidFill>
                  <a:schemeClr val="bg2">
                    <a:lumMod val="25000"/>
                  </a:schemeClr>
                </a:solidFill>
                <a:latin typeface="Circe" panose="020B0502020203020203" pitchFamily="34" charset="-52"/>
              </a:rPr>
            </a:br>
            <a:r>
              <a:rPr lang="ru-RU" b="1" i="0" dirty="0">
                <a:solidFill>
                  <a:schemeClr val="bg2">
                    <a:lumMod val="25000"/>
                  </a:schemeClr>
                </a:solidFill>
                <a:effectLst/>
                <a:latin typeface="Circe" panose="020B0502020203020203" pitchFamily="34" charset="-52"/>
              </a:rPr>
              <a:t>Для этого вам нужно: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chemeClr val="bg2">
                    <a:lumMod val="25000"/>
                  </a:schemeClr>
                </a:solidFill>
                <a:effectLst/>
                <a:latin typeface="Circe" panose="020B0502020203020203" pitchFamily="34" charset="-52"/>
              </a:rPr>
              <a:t>выбирать 4 фотографии вашего ученика или ученицы;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chemeClr val="bg2">
                    <a:lumMod val="25000"/>
                  </a:schemeClr>
                </a:solidFill>
                <a:effectLst/>
                <a:latin typeface="Circe" panose="020B0502020203020203" pitchFamily="34" charset="-52"/>
              </a:rPr>
              <a:t>вставить эти фото в шаблон (Вставка - Рисунок);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Circe" panose="020B0502020203020203" pitchFamily="34" charset="-52"/>
              </a:rPr>
              <a:t>п</a:t>
            </a:r>
            <a:r>
              <a:rPr lang="ru-RU" b="0" i="0" dirty="0">
                <a:solidFill>
                  <a:schemeClr val="bg2">
                    <a:lumMod val="25000"/>
                  </a:schemeClr>
                </a:solidFill>
                <a:effectLst/>
                <a:latin typeface="Circe" panose="020B0502020203020203" pitchFamily="34" charset="-52"/>
              </a:rPr>
              <a:t>ереместить фотографию в каждом шаблоне на задний план;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Circe" panose="020B0502020203020203" pitchFamily="34" charset="-52"/>
              </a:rPr>
              <a:t>д</a:t>
            </a:r>
            <a:r>
              <a:rPr lang="ru-RU" b="0" i="0" dirty="0">
                <a:solidFill>
                  <a:schemeClr val="bg2">
                    <a:lumMod val="25000"/>
                  </a:schemeClr>
                </a:solidFill>
                <a:effectLst/>
                <a:latin typeface="Circe" panose="020B0502020203020203" pitchFamily="34" charset="-52"/>
              </a:rPr>
              <a:t>ополнить макет с фото текстом о вашем ученике или ученице;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i="0" dirty="0">
                <a:solidFill>
                  <a:schemeClr val="bg2">
                    <a:lumMod val="25000"/>
                  </a:schemeClr>
                </a:solidFill>
                <a:effectLst/>
                <a:latin typeface="Circe" panose="020B0502020203020203" pitchFamily="34" charset="-52"/>
              </a:rPr>
              <a:t>ОБЯЗАТЕЛЬНО  УДАЛИТЬ КРАСНУЮ РАМКУ,</a:t>
            </a:r>
            <a:r>
              <a:rPr lang="ru-RU" b="0" i="0" dirty="0">
                <a:solidFill>
                  <a:schemeClr val="bg2">
                    <a:lumMod val="25000"/>
                  </a:schemeClr>
                </a:solidFill>
                <a:effectLst/>
                <a:latin typeface="Circe" panose="020B0502020203020203" pitchFamily="34" charset="-52"/>
              </a:rPr>
              <a:t> ограничивающую фото макета;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Circe" panose="020B0502020203020203" pitchFamily="34" charset="-52"/>
              </a:rPr>
              <a:t>р</a:t>
            </a:r>
            <a:r>
              <a:rPr lang="ru-RU" b="0" i="0" dirty="0">
                <a:solidFill>
                  <a:schemeClr val="bg2">
                    <a:lumMod val="25000"/>
                  </a:schemeClr>
                </a:solidFill>
                <a:effectLst/>
                <a:latin typeface="Circe" panose="020B0502020203020203" pitchFamily="34" charset="-52"/>
              </a:rPr>
              <a:t>аспечатать 4 листа формата А4;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Circe" panose="020B0502020203020203" pitchFamily="34" charset="-52"/>
              </a:rPr>
              <a:t>р</a:t>
            </a:r>
            <a:r>
              <a:rPr lang="ru-RU" b="0" i="0" dirty="0">
                <a:solidFill>
                  <a:schemeClr val="bg2">
                    <a:lumMod val="25000"/>
                  </a:schemeClr>
                </a:solidFill>
                <a:effectLst/>
                <a:latin typeface="Circe" panose="020B0502020203020203" pitchFamily="34" charset="-52"/>
              </a:rPr>
              <a:t>азместить их в виде композиции формата А2, как показано на слайде 2.</a:t>
            </a:r>
          </a:p>
          <a:p>
            <a:pPr algn="ctr"/>
            <a:endParaRPr lang="en-US" sz="2400" b="1" dirty="0">
              <a:solidFill>
                <a:schemeClr val="bg2">
                  <a:lumMod val="25000"/>
                </a:schemeClr>
              </a:solidFill>
              <a:latin typeface="Circe" panose="020B0502020203020203" pitchFamily="34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38181175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3143"/>
            <a:ext cx="6858000" cy="9699713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09A2653B-C5EB-4359-B569-29B3185B2C80}"/>
              </a:ext>
            </a:extLst>
          </p:cNvPr>
          <p:cNvSpPr/>
          <p:nvPr/>
        </p:nvSpPr>
        <p:spPr>
          <a:xfrm>
            <a:off x="1576388" y="4530042"/>
            <a:ext cx="3541712" cy="845916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6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irce" panose="020B0502020203020203" pitchFamily="34" charset="-52"/>
              </a:rPr>
              <a:t>Схема размещения макетов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irce" panose="020B0502020203020203" pitchFamily="34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18953300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>
            <a:extLst>
              <a:ext uri="{FF2B5EF4-FFF2-40B4-BE49-F238E27FC236}">
                <a16:creationId xmlns:a16="http://schemas.microsoft.com/office/drawing/2014/main" id="{D875FF5E-9CC3-4F31-9A63-7E07F3D4C1DB}"/>
              </a:ext>
            </a:extLst>
          </p:cNvPr>
          <p:cNvSpPr/>
          <p:nvPr/>
        </p:nvSpPr>
        <p:spPr>
          <a:xfrm>
            <a:off x="1501847" y="5840775"/>
            <a:ext cx="5200181" cy="3917588"/>
          </a:xfrm>
          <a:custGeom>
            <a:avLst/>
            <a:gdLst>
              <a:gd name="connsiteX0" fmla="*/ 5200181 w 5200181"/>
              <a:gd name="connsiteY0" fmla="*/ 0 h 3917588"/>
              <a:gd name="connsiteX1" fmla="*/ 5200181 w 5200181"/>
              <a:gd name="connsiteY1" fmla="*/ 3917588 h 3917588"/>
              <a:gd name="connsiteX2" fmla="*/ 0 w 5200181"/>
              <a:gd name="connsiteY2" fmla="*/ 3917588 h 3917588"/>
              <a:gd name="connsiteX3" fmla="*/ 67130 w 5200181"/>
              <a:gd name="connsiteY3" fmla="*/ 3719136 h 3917588"/>
              <a:gd name="connsiteX4" fmla="*/ 5166816 w 5200181"/>
              <a:gd name="connsiteY4" fmla="*/ 659 h 3917588"/>
              <a:gd name="connsiteX5" fmla="*/ 5200181 w 5200181"/>
              <a:gd name="connsiteY5" fmla="*/ 0 h 3917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200181" h="3917588">
                <a:moveTo>
                  <a:pt x="5200181" y="0"/>
                </a:moveTo>
                <a:lnTo>
                  <a:pt x="5200181" y="3917588"/>
                </a:lnTo>
                <a:lnTo>
                  <a:pt x="0" y="3917588"/>
                </a:lnTo>
                <a:lnTo>
                  <a:pt x="67130" y="3719136"/>
                </a:lnTo>
                <a:cubicBezTo>
                  <a:pt x="837522" y="1614495"/>
                  <a:pt x="2818684" y="93656"/>
                  <a:pt x="5166816" y="659"/>
                </a:cubicBezTo>
                <a:lnTo>
                  <a:pt x="5200181" y="0"/>
                </a:lnTo>
                <a:close/>
              </a:path>
            </a:pathLst>
          </a:custGeom>
          <a:solidFill>
            <a:srgbClr val="57C6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6856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222222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46CECF3-EEC1-40B1-9F3D-4568E494BC72}"/>
              </a:ext>
            </a:extLst>
          </p:cNvPr>
          <p:cNvSpPr txBox="1"/>
          <p:nvPr/>
        </p:nvSpPr>
        <p:spPr>
          <a:xfrm>
            <a:off x="2609406" y="7132320"/>
            <a:ext cx="3802969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6856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Маша, 9 лет</a:t>
            </a:r>
          </a:p>
          <a:p>
            <a:pPr marL="0" marR="0" lvl="0" indent="0" algn="r" defTabSz="6856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Добавить свой текст </a:t>
            </a:r>
          </a:p>
          <a:p>
            <a:pPr marL="0" marR="0" lvl="0" indent="0" algn="r" defTabSz="6856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Добавить свой текст 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r" defTabSz="6856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Добавить свой текст 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r" defTabSz="6856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Добавить свой текст 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r" defTabSz="6856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Добавить свой текст 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r" defTabSz="6856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Добавить свой текст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55972" y="147637"/>
            <a:ext cx="6546056" cy="961072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rgbClr val="FF0000"/>
                </a:solidFill>
              </a:rPr>
              <a:t>Размер и место фотографии</a:t>
            </a:r>
            <a:endParaRPr lang="en-US" sz="1200" dirty="0">
              <a:solidFill>
                <a:srgbClr val="FF0000"/>
              </a:solidFill>
            </a:endParaRPr>
          </a:p>
          <a:p>
            <a:pPr algn="ctr"/>
            <a:endParaRPr lang="en-US" sz="12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23237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325BCEC9-4693-4BFC-83B9-46FFBD05BC8E}"/>
              </a:ext>
            </a:extLst>
          </p:cNvPr>
          <p:cNvSpPr/>
          <p:nvPr/>
        </p:nvSpPr>
        <p:spPr>
          <a:xfrm>
            <a:off x="593407" y="147637"/>
            <a:ext cx="6112193" cy="2789927"/>
          </a:xfrm>
          <a:custGeom>
            <a:avLst/>
            <a:gdLst>
              <a:gd name="connsiteX0" fmla="*/ 0 w 6112193"/>
              <a:gd name="connsiteY0" fmla="*/ 0 h 2789927"/>
              <a:gd name="connsiteX1" fmla="*/ 6112193 w 6112193"/>
              <a:gd name="connsiteY1" fmla="*/ 0 h 2789927"/>
              <a:gd name="connsiteX2" fmla="*/ 6112193 w 6112193"/>
              <a:gd name="connsiteY2" fmla="*/ 2316097 h 2789927"/>
              <a:gd name="connsiteX3" fmla="*/ 6040880 w 6112193"/>
              <a:gd name="connsiteY3" fmla="*/ 2352621 h 2789927"/>
              <a:gd name="connsiteX4" fmla="*/ 4118272 w 6112193"/>
              <a:gd name="connsiteY4" fmla="*/ 2789927 h 2789927"/>
              <a:gd name="connsiteX5" fmla="*/ 32110 w 6112193"/>
              <a:gd name="connsiteY5" fmla="*/ 81437 h 2789927"/>
              <a:gd name="connsiteX6" fmla="*/ 0 w 6112193"/>
              <a:gd name="connsiteY6" fmla="*/ 0 h 27899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12193" h="2789927">
                <a:moveTo>
                  <a:pt x="0" y="0"/>
                </a:moveTo>
                <a:lnTo>
                  <a:pt x="6112193" y="0"/>
                </a:lnTo>
                <a:lnTo>
                  <a:pt x="6112193" y="2316097"/>
                </a:lnTo>
                <a:lnTo>
                  <a:pt x="6040880" y="2352621"/>
                </a:lnTo>
                <a:cubicBezTo>
                  <a:pt x="5459262" y="2632874"/>
                  <a:pt x="4807108" y="2789927"/>
                  <a:pt x="4118272" y="2789927"/>
                </a:cubicBezTo>
                <a:cubicBezTo>
                  <a:pt x="2281376" y="2789927"/>
                  <a:pt x="705328" y="1673103"/>
                  <a:pt x="32110" y="81437"/>
                </a:cubicBezTo>
                <a:lnTo>
                  <a:pt x="0" y="0"/>
                </a:lnTo>
                <a:close/>
              </a:path>
            </a:pathLst>
          </a:custGeom>
          <a:solidFill>
            <a:srgbClr val="55C4B8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6856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222222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46CECF3-EEC1-40B1-9F3D-4568E494BC72}"/>
              </a:ext>
            </a:extLst>
          </p:cNvPr>
          <p:cNvSpPr txBox="1"/>
          <p:nvPr/>
        </p:nvSpPr>
        <p:spPr>
          <a:xfrm>
            <a:off x="2382575" y="439738"/>
            <a:ext cx="403156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6856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Добавить свой текст Добавить свой текст Добавить свой текст Добавить свой текст 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r" defTabSz="6856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Добавить свой текст Добавить свой текст Добавить свой текст Добавить свой текст Добавить свой текст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55972" y="147637"/>
            <a:ext cx="6546056" cy="961072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rgbClr val="FF0000"/>
                </a:solidFill>
              </a:rPr>
              <a:t>Размер и место фотографии</a:t>
            </a:r>
            <a:endParaRPr lang="en-US" sz="1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16378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85E88836-C03A-41C2-97BE-66B5A23C9758}"/>
              </a:ext>
            </a:extLst>
          </p:cNvPr>
          <p:cNvSpPr/>
          <p:nvPr/>
        </p:nvSpPr>
        <p:spPr>
          <a:xfrm>
            <a:off x="159542" y="7515224"/>
            <a:ext cx="4512471" cy="2243137"/>
          </a:xfrm>
          <a:custGeom>
            <a:avLst/>
            <a:gdLst>
              <a:gd name="connsiteX0" fmla="*/ 1181657 w 4512471"/>
              <a:gd name="connsiteY0" fmla="*/ 0 h 2538410"/>
              <a:gd name="connsiteX1" fmla="*/ 4486501 w 4512471"/>
              <a:gd name="connsiteY1" fmla="*/ 2464315 h 2538410"/>
              <a:gd name="connsiteX2" fmla="*/ 4512471 w 4512471"/>
              <a:gd name="connsiteY2" fmla="*/ 2538410 h 2538410"/>
              <a:gd name="connsiteX3" fmla="*/ 0 w 4512471"/>
              <a:gd name="connsiteY3" fmla="*/ 2538410 h 2538410"/>
              <a:gd name="connsiteX4" fmla="*/ 0 w 4512471"/>
              <a:gd name="connsiteY4" fmla="*/ 224435 h 2538410"/>
              <a:gd name="connsiteX5" fmla="*/ 178503 w 4512471"/>
              <a:gd name="connsiteY5" fmla="*/ 159935 h 2538410"/>
              <a:gd name="connsiteX6" fmla="*/ 1181657 w 4512471"/>
              <a:gd name="connsiteY6" fmla="*/ 0 h 2538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12471" h="2538410">
                <a:moveTo>
                  <a:pt x="1181657" y="0"/>
                </a:moveTo>
                <a:cubicBezTo>
                  <a:pt x="2667319" y="0"/>
                  <a:pt x="3942009" y="1016140"/>
                  <a:pt x="4486501" y="2464315"/>
                </a:cubicBezTo>
                <a:lnTo>
                  <a:pt x="4512471" y="2538410"/>
                </a:lnTo>
                <a:lnTo>
                  <a:pt x="0" y="2538410"/>
                </a:lnTo>
                <a:lnTo>
                  <a:pt x="0" y="224435"/>
                </a:lnTo>
                <a:lnTo>
                  <a:pt x="178503" y="159935"/>
                </a:lnTo>
                <a:cubicBezTo>
                  <a:pt x="496842" y="55819"/>
                  <a:pt x="833455" y="0"/>
                  <a:pt x="1181657" y="0"/>
                </a:cubicBezTo>
                <a:close/>
              </a:path>
            </a:pathLst>
          </a:custGeom>
          <a:solidFill>
            <a:srgbClr val="55C4B8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6856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222222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46CECF3-EEC1-40B1-9F3D-4568E494BC72}"/>
              </a:ext>
            </a:extLst>
          </p:cNvPr>
          <p:cNvSpPr txBox="1"/>
          <p:nvPr/>
        </p:nvSpPr>
        <p:spPr>
          <a:xfrm>
            <a:off x="445621" y="7883068"/>
            <a:ext cx="305752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6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Добавить свой текст Добавить свой текст Добавить свой текст Добавить свой текст 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6856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Добавить свой текст</a:t>
            </a:r>
          </a:p>
          <a:p>
            <a:pPr marL="0" marR="0" lvl="0" indent="0" algn="l" defTabSz="6856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Добавить свой текст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5972" y="147637"/>
            <a:ext cx="6546056" cy="961072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>
                <a:solidFill>
                  <a:srgbClr val="FF0000"/>
                </a:solidFill>
              </a:rPr>
              <a:t>Размер и место фотографии</a:t>
            </a:r>
            <a:endParaRPr lang="en-US" sz="1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32019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46216EEA-E03B-4072-B871-90049161F66A}"/>
              </a:ext>
            </a:extLst>
          </p:cNvPr>
          <p:cNvSpPr/>
          <p:nvPr/>
        </p:nvSpPr>
        <p:spPr>
          <a:xfrm>
            <a:off x="155972" y="6260784"/>
            <a:ext cx="4933950" cy="2243137"/>
          </a:xfrm>
          <a:custGeom>
            <a:avLst/>
            <a:gdLst>
              <a:gd name="connsiteX0" fmla="*/ 1181657 w 4512471"/>
              <a:gd name="connsiteY0" fmla="*/ 0 h 2538410"/>
              <a:gd name="connsiteX1" fmla="*/ 4486501 w 4512471"/>
              <a:gd name="connsiteY1" fmla="*/ 2464315 h 2538410"/>
              <a:gd name="connsiteX2" fmla="*/ 4512471 w 4512471"/>
              <a:gd name="connsiteY2" fmla="*/ 2538410 h 2538410"/>
              <a:gd name="connsiteX3" fmla="*/ 0 w 4512471"/>
              <a:gd name="connsiteY3" fmla="*/ 2538410 h 2538410"/>
              <a:gd name="connsiteX4" fmla="*/ 0 w 4512471"/>
              <a:gd name="connsiteY4" fmla="*/ 224435 h 2538410"/>
              <a:gd name="connsiteX5" fmla="*/ 178503 w 4512471"/>
              <a:gd name="connsiteY5" fmla="*/ 159935 h 2538410"/>
              <a:gd name="connsiteX6" fmla="*/ 1181657 w 4512471"/>
              <a:gd name="connsiteY6" fmla="*/ 0 h 2538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12471" h="2538410">
                <a:moveTo>
                  <a:pt x="1181657" y="0"/>
                </a:moveTo>
                <a:cubicBezTo>
                  <a:pt x="2667319" y="0"/>
                  <a:pt x="3942009" y="1016140"/>
                  <a:pt x="4486501" y="2464315"/>
                </a:cubicBezTo>
                <a:lnTo>
                  <a:pt x="4512471" y="2538410"/>
                </a:lnTo>
                <a:lnTo>
                  <a:pt x="0" y="2538410"/>
                </a:lnTo>
                <a:lnTo>
                  <a:pt x="0" y="224435"/>
                </a:lnTo>
                <a:lnTo>
                  <a:pt x="178503" y="159935"/>
                </a:lnTo>
                <a:cubicBezTo>
                  <a:pt x="496842" y="55819"/>
                  <a:pt x="833455" y="0"/>
                  <a:pt x="1181657" y="0"/>
                </a:cubicBezTo>
                <a:close/>
              </a:path>
            </a:pathLst>
          </a:custGeom>
          <a:solidFill>
            <a:srgbClr val="55C4B8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6856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222222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979BEEF-E586-4E5D-9E23-20A3051C8C7B}"/>
              </a:ext>
            </a:extLst>
          </p:cNvPr>
          <p:cNvSpPr txBox="1"/>
          <p:nvPr/>
        </p:nvSpPr>
        <p:spPr>
          <a:xfrm>
            <a:off x="348538" y="6573146"/>
            <a:ext cx="275347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6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Добавить свой текст Добавить свой текст Добавить свой текст Добавить свой текст 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6856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Добавить свой текст</a:t>
            </a:r>
          </a:p>
          <a:p>
            <a:pPr marL="0" marR="0" lvl="0" indent="0" algn="l" defTabSz="6856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Добавить свой текст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5972" y="147637"/>
            <a:ext cx="6546056" cy="835628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rgbClr val="FF0000"/>
                </a:solidFill>
              </a:rPr>
              <a:t>Размер и место фотографии</a:t>
            </a:r>
            <a:endParaRPr lang="en-US" sz="1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193074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228</TotalTime>
  <Words>107</Words>
  <Application>Microsoft Office PowerPoint</Application>
  <PresentationFormat>Лист A4 (210x297 мм)</PresentationFormat>
  <Paragraphs>32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Circe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Irina</dc:creator>
  <cp:lastModifiedBy>User</cp:lastModifiedBy>
  <cp:revision>18</cp:revision>
  <dcterms:created xsi:type="dcterms:W3CDTF">2021-08-16T11:32:51Z</dcterms:created>
  <dcterms:modified xsi:type="dcterms:W3CDTF">2021-08-24T06:52:18Z</dcterms:modified>
</cp:coreProperties>
</file>